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A4C3-8DF3-4BC8-8940-8875915A55EA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4F72F-161D-4F24-A746-3738C597D3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A4C3-8DF3-4BC8-8940-8875915A55EA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4F72F-161D-4F24-A746-3738C597D3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A4C3-8DF3-4BC8-8940-8875915A55EA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4F72F-161D-4F24-A746-3738C597D3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A4C3-8DF3-4BC8-8940-8875915A55EA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4F72F-161D-4F24-A746-3738C597D3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A4C3-8DF3-4BC8-8940-8875915A55EA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4F72F-161D-4F24-A746-3738C597D3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A4C3-8DF3-4BC8-8940-8875915A55EA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4F72F-161D-4F24-A746-3738C597D3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A4C3-8DF3-4BC8-8940-8875915A55EA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4F72F-161D-4F24-A746-3738C597D3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A4C3-8DF3-4BC8-8940-8875915A55EA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4F72F-161D-4F24-A746-3738C597D3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A4C3-8DF3-4BC8-8940-8875915A55EA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4F72F-161D-4F24-A746-3738C597D3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A4C3-8DF3-4BC8-8940-8875915A55EA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4F72F-161D-4F24-A746-3738C597D3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0A4C3-8DF3-4BC8-8940-8875915A55EA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4F72F-161D-4F24-A746-3738C597D32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0A4C3-8DF3-4BC8-8940-8875915A55EA}" type="datetimeFigureOut">
              <a:rPr lang="en-US" smtClean="0"/>
              <a:t>10/11/2013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4F72F-161D-4F24-A746-3738C597D32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smeasell</dc:creator>
  <cp:lastModifiedBy>smeasell</cp:lastModifiedBy>
  <cp:revision>1</cp:revision>
  <dcterms:created xsi:type="dcterms:W3CDTF">2013-10-11T14:32:41Z</dcterms:created>
  <dcterms:modified xsi:type="dcterms:W3CDTF">2013-10-11T14:34:39Z</dcterms:modified>
</cp:coreProperties>
</file>